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88" r:id="rId3"/>
    <p:sldMasterId id="2147483701" r:id="rId4"/>
  </p:sldMasterIdLst>
  <p:notesMasterIdLst>
    <p:notesMasterId r:id="rId9"/>
  </p:notesMasterIdLst>
  <p:sldIdLst>
    <p:sldId id="260" r:id="rId5"/>
    <p:sldId id="261" r:id="rId6"/>
    <p:sldId id="259" r:id="rId7"/>
    <p:sldId id="262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1D5FD04-1A14-455E-BBFA-08551B50FF8E}" type="datetimeFigureOut">
              <a:rPr lang="en-GB"/>
              <a:pPr>
                <a:defRPr/>
              </a:pPr>
              <a:t>01/10/2013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37A5DEB-B008-4EE3-B4FF-1F9B1BF8B73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9432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3008303-02FA-45E2-82DB-203F505782A8}" type="datetimeFigureOut">
              <a:rPr lang="en-GB"/>
              <a:pPr>
                <a:defRPr/>
              </a:pPr>
              <a:t>01/10/2013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834466E-0228-495B-85A1-55DCB06BE92B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7813" y="1412875"/>
            <a:ext cx="2058987" cy="4968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46088" y="1412875"/>
            <a:ext cx="6029325" cy="49688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68313" y="1522413"/>
            <a:ext cx="8207375" cy="3790950"/>
          </a:xfrm>
          <a:prstGeom prst="rect">
            <a:avLst/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r>
              <a:rPr lang="de-DE">
                <a:solidFill>
                  <a:srgbClr val="000000"/>
                </a:solidFill>
                <a:cs typeface="Arial" charset="0"/>
              </a:rPr>
              <a:t>Titelfoto auf dem Titelmaster einfügen</a:t>
            </a:r>
          </a:p>
          <a:p>
            <a:pPr algn="ctr"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339725"/>
            <a:ext cx="6696075" cy="5492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3000" smtClean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Deutscher Wetterdienst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68313" y="5734050"/>
            <a:ext cx="8207375" cy="647700"/>
          </a:xfrm>
        </p:spPr>
        <p:txBody>
          <a:bodyPr anchor="t"/>
          <a:lstStyle>
            <a:lvl1pPr algn="ctr">
              <a:defRPr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de-DE"/>
              <a:t>Titelmasterformat bearbeiten</a:t>
            </a:r>
          </a:p>
        </p:txBody>
      </p:sp>
      <p:sp>
        <p:nvSpPr>
          <p:cNvPr id="2561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68313" y="6165850"/>
            <a:ext cx="8207375" cy="519113"/>
          </a:xfrm>
        </p:spPr>
        <p:txBody>
          <a:bodyPr lIns="91440" tIns="45720" rIns="91440" bIns="45720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68313" y="1522413"/>
            <a:ext cx="8207375" cy="3790950"/>
          </a:xfrm>
          <a:prstGeom prst="rect">
            <a:avLst/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r>
              <a:rPr lang="de-DE">
                <a:solidFill>
                  <a:srgbClr val="000000"/>
                </a:solidFill>
                <a:cs typeface="Arial" charset="0"/>
              </a:rPr>
              <a:t>Titelfoto auf dem Titelmaster einfügen</a:t>
            </a:r>
          </a:p>
          <a:p>
            <a:pPr algn="ctr"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339725"/>
            <a:ext cx="6696075" cy="5492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3000" smtClean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Deutscher Wetterdienst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68313" y="5734050"/>
            <a:ext cx="8207375" cy="647700"/>
          </a:xfrm>
        </p:spPr>
        <p:txBody>
          <a:bodyPr anchor="t"/>
          <a:lstStyle>
            <a:lvl1pPr algn="ctr">
              <a:defRPr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de-DE"/>
              <a:t>Titelmasterformat bearbeiten</a:t>
            </a:r>
          </a:p>
        </p:txBody>
      </p:sp>
      <p:sp>
        <p:nvSpPr>
          <p:cNvPr id="2561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68313" y="6165850"/>
            <a:ext cx="8207375" cy="519113"/>
          </a:xfrm>
        </p:spPr>
        <p:txBody>
          <a:bodyPr lIns="91440" tIns="45720" rIns="91440" bIns="45720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7813" y="1412875"/>
            <a:ext cx="2058987" cy="4968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46088" y="1412875"/>
            <a:ext cx="6029325" cy="49688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68313" y="1522413"/>
            <a:ext cx="8207375" cy="3790950"/>
          </a:xfrm>
          <a:prstGeom prst="rect">
            <a:avLst/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r>
              <a:rPr lang="de-DE">
                <a:solidFill>
                  <a:srgbClr val="000000"/>
                </a:solidFill>
                <a:cs typeface="Arial" charset="0"/>
              </a:rPr>
              <a:t>Titelfoto auf dem Titelmaster einfügen</a:t>
            </a:r>
          </a:p>
          <a:p>
            <a:pPr algn="ctr"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339725"/>
            <a:ext cx="6696075" cy="5492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3000" smtClean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Deutscher Wetterdienst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68313" y="5734050"/>
            <a:ext cx="8207375" cy="647700"/>
          </a:xfrm>
        </p:spPr>
        <p:txBody>
          <a:bodyPr anchor="t"/>
          <a:lstStyle>
            <a:lvl1pPr algn="ctr">
              <a:defRPr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de-DE"/>
              <a:t>Titelmasterformat bearbeiten</a:t>
            </a:r>
          </a:p>
        </p:txBody>
      </p:sp>
      <p:sp>
        <p:nvSpPr>
          <p:cNvPr id="2561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68313" y="6165850"/>
            <a:ext cx="8207375" cy="519113"/>
          </a:xfrm>
        </p:spPr>
        <p:txBody>
          <a:bodyPr lIns="91440" tIns="45720" rIns="91440" bIns="45720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7813" y="1412875"/>
            <a:ext cx="2058987" cy="4968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46088" y="1412875"/>
            <a:ext cx="6029325" cy="49688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341438"/>
            <a:ext cx="86423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186" tIns="43093" rIns="86186" bIns="430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692275"/>
            <a:ext cx="86423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186" tIns="43093" rIns="86186" bIns="430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8556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68B"/>
          </a:solidFill>
          <a:latin typeface="+mj-lt"/>
          <a:ea typeface="+mj-ea"/>
          <a:cs typeface="+mj-cs"/>
        </a:defRPr>
      </a:lvl1pPr>
      <a:lvl2pPr algn="l" defTabSz="8556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68B"/>
          </a:solidFill>
          <a:latin typeface="Arial" charset="0"/>
        </a:defRPr>
      </a:lvl2pPr>
      <a:lvl3pPr algn="l" defTabSz="8556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68B"/>
          </a:solidFill>
          <a:latin typeface="Arial" charset="0"/>
        </a:defRPr>
      </a:lvl3pPr>
      <a:lvl4pPr algn="l" defTabSz="8556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68B"/>
          </a:solidFill>
          <a:latin typeface="Arial" charset="0"/>
        </a:defRPr>
      </a:lvl4pPr>
      <a:lvl5pPr algn="l" defTabSz="8556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68B"/>
          </a:solidFill>
          <a:latin typeface="Arial" charset="0"/>
        </a:defRPr>
      </a:lvl5pPr>
      <a:lvl6pPr marL="457200" algn="l" defTabSz="8556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68B"/>
          </a:solidFill>
          <a:latin typeface="Arial" charset="0"/>
        </a:defRPr>
      </a:lvl6pPr>
      <a:lvl7pPr marL="914400" algn="l" defTabSz="8556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68B"/>
          </a:solidFill>
          <a:latin typeface="Arial" charset="0"/>
        </a:defRPr>
      </a:lvl7pPr>
      <a:lvl8pPr marL="1371600" algn="l" defTabSz="8556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68B"/>
          </a:solidFill>
          <a:latin typeface="Arial" charset="0"/>
        </a:defRPr>
      </a:lvl8pPr>
      <a:lvl9pPr marL="1828800" algn="l" defTabSz="8556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68B"/>
          </a:solidFill>
          <a:latin typeface="Arial" charset="0"/>
        </a:defRPr>
      </a:lvl9pPr>
    </p:titleStyle>
    <p:bodyStyle>
      <a:lvl1pPr marL="322263" indent="-322263" algn="l" defTabSz="855663" rtl="0" eaLnBrk="0" fontAlgn="base" hangingPunct="0">
        <a:spcBef>
          <a:spcPct val="20000"/>
        </a:spcBef>
        <a:spcAft>
          <a:spcPct val="0"/>
        </a:spcAft>
        <a:buClr>
          <a:srgbClr val="00468B"/>
        </a:buClr>
        <a:buSzPct val="10500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5325" indent="-268288" algn="l" defTabSz="85566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+mn-lt"/>
        </a:defRPr>
      </a:lvl2pPr>
      <a:lvl3pPr marL="1069975" indent="-214313" algn="l" defTabSz="85566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+mn-lt"/>
        </a:defRPr>
      </a:lvl3pPr>
      <a:lvl4pPr marL="1498600" indent="-215900" algn="l" defTabSz="85566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+mn-lt"/>
        </a:defRPr>
      </a:lvl4pPr>
      <a:lvl5pPr marL="1925638" indent="-212725" algn="l" defTabSz="85566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+mn-lt"/>
        </a:defRPr>
      </a:lvl5pPr>
      <a:lvl6pPr marL="2382838" indent="-212725" algn="l" defTabSz="85566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+mn-lt"/>
        </a:defRPr>
      </a:lvl6pPr>
      <a:lvl7pPr marL="2840038" indent="-212725" algn="l" defTabSz="85566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+mn-lt"/>
        </a:defRPr>
      </a:lvl7pPr>
      <a:lvl8pPr marL="3297238" indent="-212725" algn="l" defTabSz="85566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+mn-lt"/>
        </a:defRPr>
      </a:lvl8pPr>
      <a:lvl9pPr marL="3754438" indent="-212725" algn="l" defTabSz="85566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/>
          <p:cNvSpPr>
            <a:spLocks noChangeArrowheads="1"/>
          </p:cNvSpPr>
          <p:nvPr/>
        </p:nvSpPr>
        <p:spPr bwMode="auto">
          <a:xfrm>
            <a:off x="8377238" y="6381750"/>
            <a:ext cx="309562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1412875"/>
            <a:ext cx="8229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5288" y="6524625"/>
            <a:ext cx="18161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  <p:sp>
        <p:nvSpPr>
          <p:cNvPr id="1030" name="Text Box 20"/>
          <p:cNvSpPr txBox="1">
            <a:spLocks noChangeArrowheads="1"/>
          </p:cNvSpPr>
          <p:nvPr userDrawn="1"/>
        </p:nvSpPr>
        <p:spPr bwMode="auto">
          <a:xfrm>
            <a:off x="4427538" y="6524625"/>
            <a:ext cx="439737" cy="2444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AA0846C-93F4-4EB9-8302-28DECE8AC920}" type="slidenum">
              <a:rPr lang="de-DE" sz="1000" smtClean="0">
                <a:solidFill>
                  <a:srgbClr val="000000"/>
                </a:solidFill>
                <a:cs typeface="Arial" charset="0"/>
              </a:rPr>
              <a:pPr eaLnBrk="1" hangingPunct="1">
                <a:defRPr/>
              </a:pPr>
              <a:t>‹Nr.›</a:t>
            </a:fld>
            <a:endParaRPr lang="de-DE" sz="1000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6"/>
          <p:cNvSpPr>
            <a:spLocks noChangeArrowheads="1"/>
          </p:cNvSpPr>
          <p:nvPr/>
        </p:nvSpPr>
        <p:spPr bwMode="auto">
          <a:xfrm>
            <a:off x="8377238" y="6381750"/>
            <a:ext cx="309562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1412875"/>
            <a:ext cx="8229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5288" y="6524625"/>
            <a:ext cx="18161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  <p:sp>
        <p:nvSpPr>
          <p:cNvPr id="1030" name="Text Box 20"/>
          <p:cNvSpPr txBox="1">
            <a:spLocks noChangeArrowheads="1"/>
          </p:cNvSpPr>
          <p:nvPr userDrawn="1"/>
        </p:nvSpPr>
        <p:spPr bwMode="auto">
          <a:xfrm>
            <a:off x="4427538" y="6524625"/>
            <a:ext cx="439737" cy="2444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E89487A-0074-4146-B7C3-4778E8BA9890}" type="slidenum">
              <a:rPr lang="de-DE" sz="1000" smtClean="0">
                <a:solidFill>
                  <a:srgbClr val="000000"/>
                </a:solidFill>
                <a:cs typeface="Arial" charset="0"/>
              </a:rPr>
              <a:pPr eaLnBrk="1" hangingPunct="1">
                <a:defRPr/>
              </a:pPr>
              <a:t>‹Nr.›</a:t>
            </a:fld>
            <a:endParaRPr lang="de-DE" sz="1000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6"/>
          <p:cNvSpPr>
            <a:spLocks noChangeArrowheads="1"/>
          </p:cNvSpPr>
          <p:nvPr/>
        </p:nvSpPr>
        <p:spPr bwMode="auto">
          <a:xfrm>
            <a:off x="8377238" y="6381750"/>
            <a:ext cx="309562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1412875"/>
            <a:ext cx="8229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5288" y="6524625"/>
            <a:ext cx="18161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SMC Meeting Zürich 2011 </a:t>
            </a:r>
            <a:endParaRPr lang="de-DE" dirty="0"/>
          </a:p>
        </p:txBody>
      </p:sp>
      <p:sp>
        <p:nvSpPr>
          <p:cNvPr id="1030" name="Text Box 20"/>
          <p:cNvSpPr txBox="1">
            <a:spLocks noChangeArrowheads="1"/>
          </p:cNvSpPr>
          <p:nvPr userDrawn="1"/>
        </p:nvSpPr>
        <p:spPr bwMode="auto">
          <a:xfrm>
            <a:off x="4427538" y="6524625"/>
            <a:ext cx="439737" cy="2444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E7BC7A9-5052-40CE-B3F2-A70289FC7115}" type="slidenum">
              <a:rPr lang="de-DE" sz="1000" smtClean="0">
                <a:solidFill>
                  <a:srgbClr val="000000"/>
                </a:solidFill>
                <a:cs typeface="Arial" charset="0"/>
              </a:rPr>
              <a:pPr eaLnBrk="1" hangingPunct="1">
                <a:defRPr/>
              </a:pPr>
              <a:t>‹Nr.›</a:t>
            </a:fld>
            <a:endParaRPr lang="de-DE" sz="1000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modellgleichun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384300"/>
            <a:ext cx="8640763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animated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1450" y="-228600"/>
            <a:ext cx="94869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stamps_20060811_1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52513"/>
            <a:ext cx="8504238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73955"/>
            <a:ext cx="5760640" cy="63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1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2003-Muster-030207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AP2003-Muster-0302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P2003-Muster-030207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2003-Muster-03020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2003-Muster-030207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2003-Muster-030207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2003-Muster-030207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2003-Muster-030207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2003-Muster-030207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WD_allg_FE13">
  <a:themeElements>
    <a:clrScheme name="DWD_allg_FE13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017A8"/>
      </a:accent1>
      <a:accent2>
        <a:srgbClr val="575DC2"/>
      </a:accent2>
      <a:accent3>
        <a:srgbClr val="FFFFFF"/>
      </a:accent3>
      <a:accent4>
        <a:srgbClr val="000000"/>
      </a:accent4>
      <a:accent5>
        <a:srgbClr val="AAABD1"/>
      </a:accent5>
      <a:accent6>
        <a:srgbClr val="4E53B0"/>
      </a:accent6>
      <a:hlink>
        <a:srgbClr val="9FA3DC"/>
      </a:hlink>
      <a:folHlink>
        <a:srgbClr val="DBDDF2"/>
      </a:folHlink>
    </a:clrScheme>
    <a:fontScheme name="DWD_allg_FE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WD_allg_FE1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WD_allg_FE13">
  <a:themeElements>
    <a:clrScheme name="DWD_allg_FE13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017A8"/>
      </a:accent1>
      <a:accent2>
        <a:srgbClr val="575DC2"/>
      </a:accent2>
      <a:accent3>
        <a:srgbClr val="FFFFFF"/>
      </a:accent3>
      <a:accent4>
        <a:srgbClr val="000000"/>
      </a:accent4>
      <a:accent5>
        <a:srgbClr val="AAABD1"/>
      </a:accent5>
      <a:accent6>
        <a:srgbClr val="4E53B0"/>
      </a:accent6>
      <a:hlink>
        <a:srgbClr val="9FA3DC"/>
      </a:hlink>
      <a:folHlink>
        <a:srgbClr val="DBDDF2"/>
      </a:folHlink>
    </a:clrScheme>
    <a:fontScheme name="DWD_allg_FE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WD_allg_FE1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WD_allg_FE13">
  <a:themeElements>
    <a:clrScheme name="DWD_allg_FE13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017A8"/>
      </a:accent1>
      <a:accent2>
        <a:srgbClr val="575DC2"/>
      </a:accent2>
      <a:accent3>
        <a:srgbClr val="FFFFFF"/>
      </a:accent3>
      <a:accent4>
        <a:srgbClr val="000000"/>
      </a:accent4>
      <a:accent5>
        <a:srgbClr val="AAABD1"/>
      </a:accent5>
      <a:accent6>
        <a:srgbClr val="4E53B0"/>
      </a:accent6>
      <a:hlink>
        <a:srgbClr val="9FA3DC"/>
      </a:hlink>
      <a:folHlink>
        <a:srgbClr val="DBDDF2"/>
      </a:folHlink>
    </a:clrScheme>
    <a:fontScheme name="DWD_allg_FE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WD_allg_FE1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_allg_FE13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_allg_FE13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AP2003-Muster-030207</vt:lpstr>
      <vt:lpstr>DWD_allg_FE13</vt:lpstr>
      <vt:lpstr>1_DWD_allg_FE13</vt:lpstr>
      <vt:lpstr>2_DWD_allg_FE13</vt:lpstr>
      <vt:lpstr>PowerPoint-Präsentation</vt:lpstr>
      <vt:lpstr>PowerPoint-Präsentation</vt:lpstr>
      <vt:lpstr>PowerPoint-Präsentation</vt:lpstr>
      <vt:lpstr>PowerPoint-Präsentation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Majewski</dc:creator>
  <cp:lastModifiedBy>Blahak Ulrich</cp:lastModifiedBy>
  <cp:revision>42</cp:revision>
  <dcterms:created xsi:type="dcterms:W3CDTF">2013-02-26T20:02:27Z</dcterms:created>
  <dcterms:modified xsi:type="dcterms:W3CDTF">2013-10-01T09:37:58Z</dcterms:modified>
</cp:coreProperties>
</file>